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FF72-F4CD-4898-800E-10603ECE85A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21344-D012-439E-A9F8-C0168E458B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416824" cy="23762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Здоровый образ жизни без наркотиков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Мифы о наркотиках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32098" name="Picture 2" descr="https://demotivation.ru/wp-content/uploads/2020/05/1c68b76af0cf00c8c95fd0c01edca6f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204864"/>
            <a:ext cx="3468386" cy="230425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992888" cy="2952328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 9. «Это моя жизнь. Ведь я не приношу вред окружающим»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Наркотик весьма требователен и в скором времени «скажет»: убей, укради, любой ценой достань дозу. Если человек держит в руках одурманивающее вещество, то по закону он преступник, следовательно, опасен для окружающих. Отказаться от наркотиков практически невозможно.</a:t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42" name="Picture 2" descr="https://demotivation.ru/wp-content/uploads/2020/05/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56992"/>
            <a:ext cx="3815387" cy="277569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8388424" cy="2016224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 10. Если колоться редко, то </a:t>
            </a:r>
            <a:r>
              <a:rPr lang="ru-RU" sz="27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наркозависимость</a:t>
            </a:r>
            <a:r>
              <a:rPr lang="ru-RU" sz="27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возникнет</a:t>
            </a: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Уже второй прием </a:t>
            </a:r>
            <a:r>
              <a:rPr lang="ru-RU" sz="2700" i="1" dirty="0" err="1">
                <a:latin typeface="Times New Roman" pitchFamily="18" charset="0"/>
                <a:cs typeface="Times New Roman" pitchFamily="18" charset="0"/>
              </a:rPr>
              <a:t>психоактивного</a:t>
            </a: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 вещества говорит о нездоровом интересе, следующий – сокращает периоды между дозами и лишь усиливает </a:t>
            </a:r>
            <a:r>
              <a:rPr lang="ru-RU" sz="2700" i="1" dirty="0" err="1">
                <a:latin typeface="Times New Roman" pitchFamily="18" charset="0"/>
                <a:cs typeface="Times New Roman" pitchFamily="18" charset="0"/>
              </a:rPr>
              <a:t>наркозависимость</a:t>
            </a: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1618" name="Picture 2" descr="https://demotivation.ru/wp-content/uploads/2020/05/1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501008"/>
            <a:ext cx="4050748" cy="298042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b="1" dirty="0" smtClean="0">
                <a:solidFill>
                  <a:srgbClr val="00B050"/>
                </a:solidFill>
                <a:latin typeface="Monotype Corsiva" pitchFamily="66" charset="0"/>
              </a:rPr>
              <a:t>Будьте здоровыми и не равноду</a:t>
            </a:r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>шными!</a:t>
            </a:r>
            <a:r>
              <a:rPr lang="ru-RU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endParaRPr lang="ru-RU" b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pic>
        <p:nvPicPr>
          <p:cNvPr id="135172" name="Picture 4" descr="https://demotivation.ru/wp-content/uploads/2020/05/ac0a2151-56e7-4bd7-98ce-f39262ab04f6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7044102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481054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 1.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Наркотик делает человека свободным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Это не так. Эта кажущаяся свобода обменивается на дозу. Все мысли наркозависимого сводятся к одному – достать любой ценой очередную дозу. Если ее нет, то он не способен думать ни о чем другом. Эта цель захватывает его полностью. Он делает все возможное и невозможное, чтобы опять испытать эйфорию. Такое состояние не назовешь свободой, скорее всего наоборот – пленом, ловушкой.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0834" name="Picture 2" descr="https://demotivation.ru/wp-content/uploads/2020/05/2-7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1253" y="4330168"/>
            <a:ext cx="3182835" cy="218188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394645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Миф 2. От наркотиков можно отказаться в любой 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момент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Это распространенное заблуждение, наркотики образуют зависимость, связывают человека гораздо крепче любых веревок. Если бы все так легко и просто, то такой проблемы не было бы. Отказаться от употребления наркотических средств способны менее 2 процентов наркозависимых.</a:t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9810" name="Picture 2" descr="https://demotivation.ru/wp-content/uploads/2020/05/3-7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861136"/>
            <a:ext cx="3456384" cy="248642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992888" cy="3168352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 3. Наркотические средства помогают решать жизненные проблемы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Да, проблемы сначала покажутся легкоразрешимыми, но в ближайшем будущем заявят о себе: мозг отупеет, память ухудшится, человек становится нетрудоспос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обным</a:t>
            </a:r>
          </a:p>
        </p:txBody>
      </p:sp>
      <p:pic>
        <p:nvPicPr>
          <p:cNvPr id="118786" name="Picture 2" descr="https://demotivation.ru/wp-content/uploads/2020/05/4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630622"/>
            <a:ext cx="3467311" cy="277385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268760"/>
            <a:ext cx="7920880" cy="2376264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 4. Резкий отказ от употребления наркотических веществ может убить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Это не так. Хотя ломка – тяжелое испытание, но через несколько недель сильные боли в суставах, ломота в теле, кашель проходят. Со временем наркотические вещества убивают. Резкий отказ от употребления наркотиков – путь к спасению, а не к смерти.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7762" name="Picture 2" descr="https://demotivation.ru/wp-content/uploads/2020/05/4fc76403cfb0271ec31f7db434a3d0c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1" y="3759834"/>
            <a:ext cx="3528391" cy="254948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797552" cy="3168352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 5. Попробовать один раз наркотик – это не страшно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Те, кто так говорит, не скажут, что ты можешь заразиться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СПИДом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 тебя ждет наркотическая зависимость, а также то, что можно умереть от превышения дозы наркот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иков.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6738" name="Picture 2" descr="https://demotivation.ru/wp-content/uploads/2020/05/4e4d845beca09958184f03460ec3057d-sca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356992"/>
            <a:ext cx="3456384" cy="326784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344816" cy="2348880"/>
          </a:xfrm>
        </p:spPr>
        <p:txBody>
          <a:bodyPr>
            <a:normAutofit fontScale="90000"/>
          </a:bodyPr>
          <a:lstStyle/>
          <a:p>
            <a:r>
              <a:rPr lang="ru-RU" sz="27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 6. Легкие наркотические вещества не опасны для здоровья</a:t>
            </a: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В этом тоже нет правды. Если человек постоянно курит коноплю, следовательно, уже зависит от нее. Вещества, входящие в состав  марихуаны, провоцируют слабоумие</a:t>
            </a:r>
            <a:r>
              <a:rPr lang="ru-RU" i="1" dirty="0"/>
              <a:t>.</a:t>
            </a:r>
            <a:br>
              <a:rPr lang="ru-RU" i="1" dirty="0"/>
            </a:br>
            <a:endParaRPr lang="ru-RU" i="1" dirty="0"/>
          </a:p>
        </p:txBody>
      </p:sp>
      <p:pic>
        <p:nvPicPr>
          <p:cNvPr id="115714" name="Picture 2" descr="https://demotivation.ru/wp-content/uploads/2020/05/6acbd257f29458b4aa719b6952bae0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2144" y="3573016"/>
            <a:ext cx="3824112" cy="270395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891480"/>
            <a:ext cx="7848872" cy="576064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 7. Наркотики делают жизнь разнообразнее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Жизнь человека, употребляющего наркотики, является кошмаром, причем кошмаром, который нарастает с течением времени. «Практикующий» наркоман живет одним импульсом: найти наркотическое вещество, употребить его, прочувствовать «кайф», потом снова найти, снова прочувствовать. Каждый день – новая доза. И никаких перспектив на лучшую жизнь. Таково «разнообразие» существования наркомана</a:t>
            </a:r>
          </a:p>
        </p:txBody>
      </p:sp>
      <p:pic>
        <p:nvPicPr>
          <p:cNvPr id="114690" name="Picture 2" descr="https://demotivation.ru/wp-content/uploads/2020/05/9zIHhx2bJW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7" y="3949552"/>
            <a:ext cx="3744415" cy="2749805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560840" cy="288032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 8. Вред от наркотических средств преувеличен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Это заблуждение.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Психоактивное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вещество разрушает весь организм человека. Его перевозбуждение способствует раздражению, замедлению мышления, депрессии, агрессии, ухудшению памяти.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3666" name="Picture 2" descr="https://demotivation.ru/wp-content/uploads/2020/05/16.03.16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429000"/>
            <a:ext cx="3635896" cy="2726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106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Здоровый образ жизни без наркотиков</vt:lpstr>
      <vt:lpstr>Миф 1. Наркотик делает человека свободным Это не так. Эта кажущаяся свобода обменивается на дозу. Все мысли наркозависимого сводятся к одному – достать любой ценой очередную дозу. Если ее нет, то он не способен думать ни о чем другом. Эта цель захватывает его полностью. Он делает все возможное и невозможное, чтобы опять испытать эйфорию. Такое состояние не назовешь свободой, скорее всего наоборот – пленом, ловушкой. </vt:lpstr>
      <vt:lpstr>Миф 2. От наркотиков можно отказаться в любой момент Это распространенное заблуждение, наркотики образуют зависимость, связывают человека гораздо крепче любых веревок. Если бы все так легко и просто, то такой проблемы не было бы. Отказаться от употребления наркотических средств способны менее 2 процентов наркозависимых. </vt:lpstr>
      <vt:lpstr>Миф 3. Наркотические средства помогают решать жизненные проблемы Да, проблемы сначала покажутся легкоразрешимыми, но в ближайшем будущем заявят о себе: мозг отупеет, память ухудшится, человек становится нетрудоспособным</vt:lpstr>
      <vt:lpstr>Миф 4. Резкий отказ от употребления наркотических веществ может убить Это не так. Хотя ломка – тяжелое испытание, но через несколько недель сильные боли в суставах, ломота в теле, кашель проходят. Со временем наркотические вещества убивают. Резкий отказ от употребления наркотиков – путь к спасению, а не к смерти. </vt:lpstr>
      <vt:lpstr>Миф 5. Попробовать один раз наркотик – это не страшно Те, кто так говорит, не скажут, что ты можешь заразиться СПИДом, тебя ждет наркотическая зависимость, а также то, что можно умереть от превышения дозы наркотиков. </vt:lpstr>
      <vt:lpstr>Миф 6. Легкие наркотические вещества не опасны для здоровья В этом тоже нет правды. Если человек постоянно курит коноплю, следовательно, уже зависит от нее. Вещества, входящие в состав  марихуаны, провоцируют слабоумие. </vt:lpstr>
      <vt:lpstr>Миф 7. Наркотики делают жизнь разнообразнее Жизнь человека, употребляющего наркотики, является кошмаром, причем кошмаром, который нарастает с течением времени. «Практикующий» наркоман живет одним импульсом: найти наркотическое вещество, употребить его, прочувствовать «кайф», потом снова найти, снова прочувствовать. Каждый день – новая доза. И никаких перспектив на лучшую жизнь. Таково «разнообразие» существования наркомана</vt:lpstr>
      <vt:lpstr>Миф 8. Вред от наркотических средств преувеличен Это заблуждение. Психоактивное вещество разрушает весь организм человека. Его перевозбуждение способствует раздражению, замедлению мышления, депрессии, агрессии, ухудшению памяти. </vt:lpstr>
      <vt:lpstr>Миф 9. «Это моя жизнь. Ведь я не приношу вред окружающим» Наркотик весьма требователен и в скором времени «скажет»: убей, укради, любой ценой достань дозу. Если человек держит в руках одурманивающее вещество, то по закону он преступник, следовательно, опасен для окружающих. Отказаться от наркотиков практически невозможно. </vt:lpstr>
      <vt:lpstr>Миф 10. Если колоться редко, то наркозависимость не возникнет Уже второй прием психоактивного вещества говорит о нездоровом интересе, следующий – сокращает периоды между дозами и лишь усиливает наркозависимость. </vt:lpstr>
      <vt:lpstr>Будьте здоровыми и не равнодушными!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 без наркотиков</dc:title>
  <dc:creator>Admin</dc:creator>
  <cp:lastModifiedBy>Admin</cp:lastModifiedBy>
  <cp:revision>10</cp:revision>
  <dcterms:created xsi:type="dcterms:W3CDTF">2020-11-21T18:41:28Z</dcterms:created>
  <dcterms:modified xsi:type="dcterms:W3CDTF">2020-11-21T19:34:39Z</dcterms:modified>
</cp:coreProperties>
</file>